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CFC4-D62E-4706-8DA6-C9415D343C3F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7A903-034B-4983-8522-B3C133AD4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30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CFC4-D62E-4706-8DA6-C9415D343C3F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7A903-034B-4983-8522-B3C133AD4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209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CFC4-D62E-4706-8DA6-C9415D343C3F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7A903-034B-4983-8522-B3C133AD4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19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CFC4-D62E-4706-8DA6-C9415D343C3F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7A903-034B-4983-8522-B3C133AD4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209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CFC4-D62E-4706-8DA6-C9415D343C3F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7A903-034B-4983-8522-B3C133AD4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37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CFC4-D62E-4706-8DA6-C9415D343C3F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7A903-034B-4983-8522-B3C133AD4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62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CFC4-D62E-4706-8DA6-C9415D343C3F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7A903-034B-4983-8522-B3C133AD4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86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CFC4-D62E-4706-8DA6-C9415D343C3F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7A903-034B-4983-8522-B3C133AD4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424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CFC4-D62E-4706-8DA6-C9415D343C3F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7A903-034B-4983-8522-B3C133AD4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7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CFC4-D62E-4706-8DA6-C9415D343C3F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7A903-034B-4983-8522-B3C133AD4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896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CFC4-D62E-4706-8DA6-C9415D343C3F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7A903-034B-4983-8522-B3C133AD4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0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ACFC4-D62E-4706-8DA6-C9415D343C3F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7A903-034B-4983-8522-B3C133AD4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15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Native American Coil Pots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Miss </a:t>
            </a:r>
            <a:r>
              <a:rPr lang="en-US" dirty="0" err="1" smtClean="0"/>
              <a:t>Rheault</a:t>
            </a:r>
            <a:r>
              <a:rPr lang="en-US" dirty="0" smtClean="0"/>
              <a:t> and Miss Sumption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124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historical Native American culture ceramics played a very important role. Ceramics is still important in this culture today. Native Americans used clay to make pots for cooking and storage, bowls for eating, and sculptures for artistic expression.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871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ick-blick.com/images/multicultural/coilpots/coilpots_30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287" y="818865"/>
            <a:ext cx="5479575" cy="5369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9172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mschangart.com/uploads/1/3/4/5/13451990/3563824_orig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89" y="983479"/>
            <a:ext cx="7297722" cy="485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7172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mrchads.weebly.com/uploads/9/1/3/8/9138245/3120497_or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021" y="711514"/>
            <a:ext cx="4055423" cy="5407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739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middleschoolatsage.weebly.com/uploads/5/2/5/8/5258770/coil_1_-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230" y="544749"/>
            <a:ext cx="4307243" cy="5740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7395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16a127783967c8b011ec93720057b1f3.jpg (236×314)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413" y="779013"/>
            <a:ext cx="4020640" cy="5349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883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creationsbychristina.net/wp-content/uploads/2011/08/P1010025-300x2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7791" y="675584"/>
            <a:ext cx="5841242" cy="551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5686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53</Words>
  <Application>Microsoft Office PowerPoint</Application>
  <PresentationFormat>Widescreen</PresentationFormat>
  <Paragraphs>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Native American Coil Pots</vt:lpstr>
      <vt:lpstr>History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Native American Coil Pots</dc:title>
  <dc:creator>stefani sumption</dc:creator>
  <cp:lastModifiedBy>stefani sumption</cp:lastModifiedBy>
  <cp:revision>4</cp:revision>
  <dcterms:created xsi:type="dcterms:W3CDTF">2015-10-07T21:22:15Z</dcterms:created>
  <dcterms:modified xsi:type="dcterms:W3CDTF">2015-10-07T21:39:52Z</dcterms:modified>
</cp:coreProperties>
</file>