
<file path=[Content_Types].xml><?xml version="1.0" encoding="utf-8"?>
<Types xmlns="http://schemas.openxmlformats.org/package/2006/content-types">
  <Default Extension="png" ContentType="image/png"/>
  <Default Extension="jpe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58" r:id="rId6"/>
    <p:sldId id="259" r:id="rId7"/>
    <p:sldId id="263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"/><Relationship Id="rId2" Type="http://schemas.openxmlformats.org/officeDocument/2006/relationships/image" Target="../media/image7.jpe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Scratchboard</a:t>
            </a:r>
            <a:br>
              <a:rPr lang="en-US" dirty="0" smtClean="0"/>
            </a:br>
            <a:r>
              <a:rPr lang="en-US" dirty="0" smtClean="0"/>
              <a:t>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5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8" y="2166516"/>
            <a:ext cx="4997756" cy="332578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0794" y="1930400"/>
            <a:ext cx="5061397" cy="387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scratchboard?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piece of paper or board is coated with clay and then sprayed with a layer of  black ink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43" y="3114339"/>
            <a:ext cx="76390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84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Rhythm/Movement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10245"/>
            <a:ext cx="2980266" cy="373676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Suggestion of motion through the use of various elements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49" y="483581"/>
            <a:ext cx="3928056" cy="555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2246170" cy="35576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feel, appearance, or consistency of the surface of an object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607" y="259456"/>
            <a:ext cx="7094363" cy="578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674" y="609600"/>
            <a:ext cx="7908176" cy="577297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4" y="458966"/>
            <a:ext cx="7082222" cy="6149729"/>
          </a:xfrm>
        </p:spPr>
      </p:pic>
    </p:spTree>
    <p:extLst>
      <p:ext uri="{BB962C8B-B14F-4D97-AF65-F5344CB8AC3E}">
        <p14:creationId xmlns:p14="http://schemas.microsoft.com/office/powerpoint/2010/main" val="135414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379511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lightness or darkness of a tone of a color and is perceived in varying levels of contrast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664" y="1380374"/>
            <a:ext cx="5589431" cy="417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50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66" y="1618141"/>
            <a:ext cx="3198712" cy="427044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480" y="2345425"/>
            <a:ext cx="3511774" cy="3128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73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575" y="2096194"/>
            <a:ext cx="4846541" cy="3634906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06" y="1602315"/>
            <a:ext cx="3688603" cy="469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3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3468</TotalTime>
  <Words>68</Words>
  <Application>Microsoft Office PowerPoint</Application>
  <PresentationFormat>Widescreen</PresentationFormat>
  <Paragraphs>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Scratchboard Art</vt:lpstr>
      <vt:lpstr>What is a scratchboard?</vt:lpstr>
      <vt:lpstr>Rhythm/Movement</vt:lpstr>
      <vt:lpstr>Texture</vt:lpstr>
      <vt:lpstr>PowerPoint Presentation</vt:lpstr>
      <vt:lpstr>PowerPoint Presentation</vt:lpstr>
      <vt:lpstr>Value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Scratchboard</dc:title>
  <dc:creator>stefani sumption</dc:creator>
  <cp:lastModifiedBy>stefani sumption</cp:lastModifiedBy>
  <cp:revision>10</cp:revision>
  <dcterms:created xsi:type="dcterms:W3CDTF">2015-11-13T15:16:47Z</dcterms:created>
  <dcterms:modified xsi:type="dcterms:W3CDTF">2015-11-16T01:05:18Z</dcterms:modified>
</cp:coreProperties>
</file>