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image" Target="../media/image2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"/><Relationship Id="rId4" Type="http://schemas.openxmlformats.org/officeDocument/2006/relationships/image" Target="../media/image9.jpg"/><Relationship Id="rId9" Type="http://schemas.openxmlformats.org/officeDocument/2006/relationships/image" Target="../media/image14.jp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Patterns with the masters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Repeating visual elements such as line, shape, color, texture, or image. </a:t>
            </a:r>
          </a:p>
          <a:p>
            <a:r>
              <a:rPr lang="en-US" sz="3200" dirty="0" smtClean="0"/>
              <a:t>Unifies whole work and creates rhythm.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Florence </a:t>
            </a:r>
            <a:br>
              <a:rPr lang="en-US" dirty="0" smtClean="0"/>
            </a:br>
            <a:r>
              <a:rPr lang="en-US" dirty="0" err="1" smtClean="0"/>
              <a:t>Putterman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89" y="3210278"/>
            <a:ext cx="3780429" cy="3337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89" y="0"/>
            <a:ext cx="5054911" cy="2821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9985" y="2794213"/>
            <a:ext cx="17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Legendary Fables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809317" y="6488668"/>
            <a:ext cx="168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Myriad Legends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7" y="1886275"/>
            <a:ext cx="5195742" cy="3904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1418" y="5757609"/>
            <a:ext cx="2597871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Numinous Legend 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28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 eyestone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2" y="1688664"/>
            <a:ext cx="47625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3868833" y="4653082"/>
            <a:ext cx="16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Fiesta Picnic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587978"/>
            <a:ext cx="4839154" cy="344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3741" y="4626246"/>
            <a:ext cx="21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Tea in the Afternoon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6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patterns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10" y="4399507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3" y="4467250"/>
            <a:ext cx="2840158" cy="200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74" y="1610436"/>
            <a:ext cx="2377654" cy="2377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46" y="470395"/>
            <a:ext cx="24765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73" y="2496551"/>
            <a:ext cx="2204112" cy="2204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03" y="4115244"/>
            <a:ext cx="2433041" cy="2420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21" y="1543494"/>
            <a:ext cx="1781175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64" y="1654465"/>
            <a:ext cx="1952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1349</TotalTime>
  <Words>46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Patterns with the masters</vt:lpstr>
      <vt:lpstr>Pattern</vt:lpstr>
      <vt:lpstr>Florence  Putterman</vt:lpstr>
      <vt:lpstr>Sara eyestone</vt:lpstr>
      <vt:lpstr>More patterns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with the masters</dc:title>
  <dc:creator>stefani sumption</dc:creator>
  <cp:lastModifiedBy>stefani sumption</cp:lastModifiedBy>
  <cp:revision>7</cp:revision>
  <dcterms:created xsi:type="dcterms:W3CDTF">2016-03-28T16:57:37Z</dcterms:created>
  <dcterms:modified xsi:type="dcterms:W3CDTF">2016-03-29T15:27:27Z</dcterms:modified>
</cp:coreProperties>
</file>