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 </a:t>
            </a:r>
            <a:r>
              <a:rPr lang="en-US" dirty="0" err="1" smtClean="0"/>
              <a:t>Notan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Light and dark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985" y="2084447"/>
            <a:ext cx="2926029" cy="3447498"/>
          </a:xfrm>
        </p:spPr>
      </p:pic>
      <p:sp>
        <p:nvSpPr>
          <p:cNvPr id="5" name="Rectangle 4"/>
          <p:cNvSpPr/>
          <p:nvPr/>
        </p:nvSpPr>
        <p:spPr>
          <a:xfrm>
            <a:off x="1014483" y="2452936"/>
            <a:ext cx="6109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</a:rPr>
              <a:t>Notan</a:t>
            </a:r>
            <a:r>
              <a:rPr lang="en-US" sz="2400" dirty="0" smtClean="0">
                <a:latin typeface="Arial" panose="020B0604020202020204" pitchFamily="34" charset="0"/>
              </a:rPr>
              <a:t> is the concept </a:t>
            </a:r>
            <a:r>
              <a:rPr lang="en-US" sz="2400" dirty="0">
                <a:latin typeface="Arial" panose="020B0604020202020204" pitchFamily="34" charset="0"/>
              </a:rPr>
              <a:t>involving the </a:t>
            </a:r>
            <a:r>
              <a:rPr lang="en-US" sz="2400" dirty="0" smtClean="0">
                <a:latin typeface="Arial" panose="020B0604020202020204" pitchFamily="34" charset="0"/>
              </a:rPr>
              <a:t>placement </a:t>
            </a:r>
            <a:r>
              <a:rPr lang="en-US" sz="2400" dirty="0">
                <a:latin typeface="Arial" panose="020B0604020202020204" pitchFamily="34" charset="0"/>
              </a:rPr>
              <a:t>of light and dark </a:t>
            </a:r>
            <a:r>
              <a:rPr lang="en-US" sz="2400" dirty="0" smtClean="0">
                <a:latin typeface="Arial" panose="020B0604020202020204" pitchFamily="34" charset="0"/>
              </a:rPr>
              <a:t>elements </a:t>
            </a:r>
            <a:r>
              <a:rPr lang="en-US" sz="2400" dirty="0">
                <a:latin typeface="Arial" panose="020B0604020202020204" pitchFamily="34" charset="0"/>
              </a:rPr>
              <a:t>next to the other in the </a:t>
            </a:r>
            <a:r>
              <a:rPr lang="en-US" sz="2400" dirty="0" smtClean="0">
                <a:latin typeface="Arial" panose="020B0604020202020204" pitchFamily="34" charset="0"/>
              </a:rPr>
              <a:t>composition of art and imagery.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15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Japanese folk art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Paper cutting </a:t>
            </a:r>
            <a:endParaRPr lang="en-US" sz="2800" dirty="0"/>
          </a:p>
          <a:p>
            <a:pPr lvl="1"/>
            <a:r>
              <a:rPr lang="en-US" sz="2000" dirty="0" smtClean="0"/>
              <a:t>Many </a:t>
            </a:r>
            <a:r>
              <a:rPr lang="en-US" sz="2000" dirty="0" err="1"/>
              <a:t>N</a:t>
            </a:r>
            <a:r>
              <a:rPr lang="en-US" sz="2000" dirty="0" err="1" smtClean="0"/>
              <a:t>otan</a:t>
            </a:r>
            <a:r>
              <a:rPr lang="en-US" sz="2000" dirty="0" smtClean="0"/>
              <a:t> pieces are collaged</a:t>
            </a:r>
          </a:p>
          <a:p>
            <a:pPr lvl="1"/>
            <a:r>
              <a:rPr lang="en-US" sz="2000" dirty="0" smtClean="0"/>
              <a:t>Can be created using ink, paint, or in modern day creations, the use of computers</a:t>
            </a:r>
          </a:p>
        </p:txBody>
      </p:sp>
    </p:spTree>
    <p:extLst>
      <p:ext uri="{BB962C8B-B14F-4D97-AF65-F5344CB8AC3E}">
        <p14:creationId xmlns:p14="http://schemas.microsoft.com/office/powerpoint/2010/main" val="11527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Space and shapes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Positive and negative space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Organic and geometric</a:t>
            </a:r>
          </a:p>
          <a:p>
            <a:pPr marL="0" indent="0">
              <a:buNone/>
            </a:pPr>
            <a:r>
              <a:rPr lang="en-US" sz="2000" dirty="0" smtClean="0"/>
              <a:t> 		shapes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12" y="1789651"/>
            <a:ext cx="3688462" cy="24597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612" y="3858549"/>
            <a:ext cx="4481442" cy="209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6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Color scheme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86"/>
          <a:stretch/>
        </p:blipFill>
        <p:spPr>
          <a:xfrm>
            <a:off x="5773581" y="1076466"/>
            <a:ext cx="6044612" cy="51861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68"/>
          <a:stretch/>
        </p:blipFill>
        <p:spPr>
          <a:xfrm>
            <a:off x="220837" y="2466833"/>
            <a:ext cx="5552744" cy="240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0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258" y="2352674"/>
            <a:ext cx="3109718" cy="29153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532" y="2485913"/>
            <a:ext cx="3714276" cy="27821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227443"/>
            <a:ext cx="2909035" cy="294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9893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3323</TotalTime>
  <Words>65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 2</vt:lpstr>
      <vt:lpstr>Dividend</vt:lpstr>
      <vt:lpstr>Japanese Notan</vt:lpstr>
      <vt:lpstr>Light and dark</vt:lpstr>
      <vt:lpstr>Japanese folk art</vt:lpstr>
      <vt:lpstr>Space and shapes</vt:lpstr>
      <vt:lpstr>Color scheme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Notan</dc:title>
  <dc:creator>stefani sumption</dc:creator>
  <cp:lastModifiedBy>stefani sumption</cp:lastModifiedBy>
  <cp:revision>5</cp:revision>
  <dcterms:created xsi:type="dcterms:W3CDTF">2016-03-04T14:58:56Z</dcterms:created>
  <dcterms:modified xsi:type="dcterms:W3CDTF">2016-03-06T22:22:49Z</dcterms:modified>
</cp:coreProperties>
</file>